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61" r:id="rId3"/>
    <p:sldId id="262" r:id="rId4"/>
    <p:sldId id="263" r:id="rId5"/>
    <p:sldId id="264" r:id="rId6"/>
    <p:sldId id="266" r:id="rId7"/>
    <p:sldId id="267" r:id="rId8"/>
    <p:sldId id="268" r:id="rId9"/>
    <p:sldId id="269" r:id="rId10"/>
    <p:sldId id="276" r:id="rId11"/>
    <p:sldId id="277" r:id="rId12"/>
    <p:sldId id="271" r:id="rId13"/>
    <p:sldId id="270" r:id="rId14"/>
    <p:sldId id="273" r:id="rId15"/>
    <p:sldId id="272" r:id="rId16"/>
    <p:sldId id="274" r:id="rId17"/>
    <p:sldId id="275" r:id="rId18"/>
    <p:sldId id="278" r:id="rId19"/>
    <p:sldId id="279" r:id="rId20"/>
    <p:sldId id="258" r:id="rId21"/>
    <p:sldId id="265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14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0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D89D8-F983-474F-A0BB-903E4C10B007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D95D1-97C3-49B9-89D8-DAB6BB2B94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784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Peach</a:t>
            </a:r>
            <a:r>
              <a:rPr lang="fr-FR" dirty="0" smtClean="0"/>
              <a:t> de 15-20s pour se présenter </a:t>
            </a:r>
            <a:r>
              <a:rPr lang="fr-FR" dirty="0" err="1" smtClean="0"/>
              <a:t>indiv</a:t>
            </a:r>
            <a:r>
              <a:rPr lang="fr-FR" dirty="0" smtClean="0"/>
              <a:t> </a:t>
            </a:r>
            <a:r>
              <a:rPr lang="fr-FR" dirty="0" err="1" smtClean="0"/>
              <a:t>prenom</a:t>
            </a:r>
            <a:r>
              <a:rPr lang="fr-FR" baseline="0" dirty="0" smtClean="0"/>
              <a:t> background, projets…, caractères particuliers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D95D1-97C3-49B9-89D8-DAB6BB2B946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0336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Angular</a:t>
            </a:r>
            <a:r>
              <a:rPr lang="fr-FR" dirty="0" smtClean="0"/>
              <a:t> :</a:t>
            </a:r>
            <a:r>
              <a:rPr lang="fr-FR" baseline="0" dirty="0" smtClean="0"/>
              <a:t> choix de fluidité, les pages ne sont pas rechargés, expérience d’utilisation amélioré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D95D1-97C3-49B9-89D8-DAB6BB2B946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7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C2E8D-1676-4892-8589-30B233370069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30B4-FB52-443D-A837-917C845FA3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419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C2E8D-1676-4892-8589-30B233370069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30B4-FB52-443D-A837-917C845FA3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425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C2E8D-1676-4892-8589-30B233370069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30B4-FB52-443D-A837-917C845FA3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718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C2E8D-1676-4892-8589-30B233370069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30B4-FB52-443D-A837-917C845FA3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724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C2E8D-1676-4892-8589-30B233370069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30B4-FB52-443D-A837-917C845FA3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7205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C2E8D-1676-4892-8589-30B233370069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30B4-FB52-443D-A837-917C845FA3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8959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C2E8D-1676-4892-8589-30B233370069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30B4-FB52-443D-A837-917C845FA3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8072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C2E8D-1676-4892-8589-30B233370069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30B4-FB52-443D-A837-917C845FA3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761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C2E8D-1676-4892-8589-30B233370069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30B4-FB52-443D-A837-917C845FA3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300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C2E8D-1676-4892-8589-30B233370069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30B4-FB52-443D-A837-917C845FA3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698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C2E8D-1676-4892-8589-30B233370069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330B4-FB52-443D-A837-917C845FA3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58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C2E8D-1676-4892-8589-30B233370069}" type="datetimeFigureOut">
              <a:rPr lang="fr-FR" smtClean="0"/>
              <a:t>20/02/2020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330B4-FB52-443D-A837-917C845FA3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9956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hyperlink" Target="http://localhost:4200/hom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" t="17513" r="590" b="6749"/>
          <a:stretch/>
        </p:blipFill>
        <p:spPr>
          <a:xfrm>
            <a:off x="0" y="647701"/>
            <a:ext cx="12182475" cy="6219824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6" name="AutoShape 2" descr="Résultat de recherche d'images pour &quot;DEODI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Titre 3"/>
          <p:cNvSpPr txBox="1">
            <a:spLocks/>
          </p:cNvSpPr>
          <p:nvPr/>
        </p:nvSpPr>
        <p:spPr>
          <a:xfrm>
            <a:off x="4038600" y="2933701"/>
            <a:ext cx="4297506" cy="723900"/>
          </a:xfrm>
          <a:prstGeom prst="rect">
            <a:avLst/>
          </a:prstGeom>
          <a:solidFill>
            <a:schemeClr val="bg1">
              <a:alpha val="42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b="1" dirty="0" smtClean="0">
                <a:solidFill>
                  <a:srgbClr val="41414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Arti-</a:t>
            </a:r>
            <a:r>
              <a:rPr lang="fr-FR" sz="4000" b="1" dirty="0" err="1" smtClean="0">
                <a:solidFill>
                  <a:srgbClr val="41414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Proxi</a:t>
            </a:r>
            <a:endParaRPr lang="fr-FR" sz="4000" b="1" dirty="0">
              <a:solidFill>
                <a:srgbClr val="414141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213734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-52984"/>
            <a:ext cx="749433" cy="749433"/>
          </a:xfrm>
          <a:prstGeom prst="rect">
            <a:avLst/>
          </a:prstGeom>
        </p:spPr>
      </p:pic>
      <p:sp>
        <p:nvSpPr>
          <p:cNvPr id="14" name="Titre 3"/>
          <p:cNvSpPr txBox="1">
            <a:spLocks/>
          </p:cNvSpPr>
          <p:nvPr/>
        </p:nvSpPr>
        <p:spPr>
          <a:xfrm>
            <a:off x="3186970" y="5334632"/>
            <a:ext cx="6000765" cy="389894"/>
          </a:xfrm>
          <a:prstGeom prst="rect">
            <a:avLst/>
          </a:prstGeom>
          <a:solidFill>
            <a:schemeClr val="bg1">
              <a:alpha val="42000"/>
            </a:schemeClr>
          </a:solidFill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 smtClean="0">
                <a:ln w="0"/>
                <a:solidFill>
                  <a:srgbClr val="41414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«</a:t>
            </a:r>
            <a:r>
              <a:rPr lang="fr-FR" dirty="0">
                <a:ln w="0"/>
                <a:solidFill>
                  <a:srgbClr val="41414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 Les artisans près de chez vous » </a:t>
            </a:r>
            <a:endParaRPr lang="fr-FR" b="1" dirty="0">
              <a:solidFill>
                <a:srgbClr val="414141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433887" y="6404662"/>
            <a:ext cx="3314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>
                <a:solidFill>
                  <a:schemeClr val="bg1"/>
                </a:solidFill>
              </a:rPr>
              <a:t>© 2019-2020 AJC Ingenierie - SOPRA - Team Artinuaire</a:t>
            </a:r>
            <a:endParaRPr lang="fr-FR" sz="1050" dirty="0">
              <a:solidFill>
                <a:schemeClr val="bg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1201399" y="6404662"/>
            <a:ext cx="8905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smtClean="0">
                <a:solidFill>
                  <a:schemeClr val="bg1"/>
                </a:solidFill>
              </a:rPr>
              <a:t>21/02/2020</a:t>
            </a:r>
            <a:endParaRPr lang="fr-FR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97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ésultat de recherche d'images pour &quot;DEODI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6213734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-52984"/>
            <a:ext cx="749433" cy="7494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433887" y="6404662"/>
            <a:ext cx="3314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>
                <a:solidFill>
                  <a:schemeClr val="bg1"/>
                </a:solidFill>
              </a:rPr>
              <a:t>© 2019-2020 AJC Ingenierie - SOPRA - Team Artinuaire</a:t>
            </a:r>
            <a:endParaRPr lang="fr-FR" sz="1050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476508" y="2497576"/>
            <a:ext cx="938199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dirty="0" smtClean="0"/>
              <a:t>Diapo de base</a:t>
            </a:r>
            <a:endParaRPr lang="fr-FR" sz="115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5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ésultat de recherche d'images pour &quot;DEODI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6213734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-52984"/>
            <a:ext cx="749433" cy="7494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433887" y="6404662"/>
            <a:ext cx="3314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>
                <a:solidFill>
                  <a:schemeClr val="bg1"/>
                </a:solidFill>
              </a:rPr>
              <a:t>© 2019-2020 AJC Ingenierie - SOPRA - Team Artinuaire</a:t>
            </a:r>
            <a:endParaRPr lang="fr-FR" sz="1050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476508" y="2497576"/>
            <a:ext cx="938199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dirty="0" smtClean="0"/>
              <a:t>Diapo de base</a:t>
            </a:r>
            <a:endParaRPr lang="fr-FR" sz="115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9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ésultat de recherche d'images pour &quot;DEODI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6213734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-52984"/>
            <a:ext cx="749433" cy="7494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433887" y="6404662"/>
            <a:ext cx="3314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>
                <a:solidFill>
                  <a:schemeClr val="bg1"/>
                </a:solidFill>
              </a:rPr>
              <a:t>© 2019-2020 AJC Ingenierie - SOPRA - Team Artinuaire</a:t>
            </a:r>
            <a:endParaRPr lang="fr-FR" sz="1050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476508" y="2497576"/>
            <a:ext cx="938199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dirty="0" smtClean="0"/>
              <a:t>Diapo de base</a:t>
            </a:r>
            <a:endParaRPr lang="fr-FR" sz="115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5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ésultat de recherche d'images pour &quot;DEODI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6213734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-52984"/>
            <a:ext cx="749433" cy="7494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433887" y="6404662"/>
            <a:ext cx="3314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>
                <a:solidFill>
                  <a:schemeClr val="bg1"/>
                </a:solidFill>
              </a:rPr>
              <a:t>© 2019-2020 AJC Ingenierie - SOPRA - Team Artinuaire</a:t>
            </a:r>
            <a:endParaRPr lang="fr-FR" sz="1050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476508" y="2497576"/>
            <a:ext cx="938199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dirty="0" smtClean="0"/>
              <a:t>Diapo de base</a:t>
            </a:r>
            <a:endParaRPr lang="fr-FR" sz="115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ésultat de recherche d'images pour &quot;DEODI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6213734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-52984"/>
            <a:ext cx="749433" cy="7494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433887" y="6404662"/>
            <a:ext cx="3314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>
                <a:solidFill>
                  <a:schemeClr val="bg1"/>
                </a:solidFill>
              </a:rPr>
              <a:t>© 2019-2020 AJC Ingenierie - SOPRA - Team Artinuaire</a:t>
            </a:r>
            <a:endParaRPr lang="fr-FR" sz="1050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476508" y="2497576"/>
            <a:ext cx="938199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dirty="0" smtClean="0"/>
              <a:t>Diapo de base</a:t>
            </a:r>
            <a:endParaRPr lang="fr-FR" sz="115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2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ésultat de recherche d'images pour &quot;DEODI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6213734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-52984"/>
            <a:ext cx="749433" cy="7494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433887" y="6404662"/>
            <a:ext cx="3314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>
                <a:solidFill>
                  <a:schemeClr val="bg1"/>
                </a:solidFill>
              </a:rPr>
              <a:t>© 2019-2020 AJC Ingenierie - SOPRA - Team Artinuaire</a:t>
            </a:r>
            <a:endParaRPr lang="fr-FR" sz="1050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476508" y="2497576"/>
            <a:ext cx="938199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dirty="0" smtClean="0"/>
              <a:t>Diapo de base</a:t>
            </a:r>
            <a:endParaRPr lang="fr-FR" sz="115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5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ésultat de recherche d'images pour &quot;DEODI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6213734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-52984"/>
            <a:ext cx="749433" cy="7494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433887" y="6404662"/>
            <a:ext cx="3314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>
                <a:solidFill>
                  <a:schemeClr val="bg1"/>
                </a:solidFill>
              </a:rPr>
              <a:t>© 2019-2020 AJC Ingenierie - SOPRA - Team Artinuaire</a:t>
            </a:r>
            <a:endParaRPr lang="fr-FR" sz="1050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476508" y="2497576"/>
            <a:ext cx="938199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dirty="0" smtClean="0"/>
              <a:t>Diapo de base</a:t>
            </a:r>
            <a:endParaRPr lang="fr-FR" sz="115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2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ésultat de recherche d'images pour &quot;DEODI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6213734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-52984"/>
            <a:ext cx="749433" cy="7494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433887" y="6404662"/>
            <a:ext cx="3314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>
                <a:solidFill>
                  <a:schemeClr val="bg1"/>
                </a:solidFill>
              </a:rPr>
              <a:t>© 2019-2020 AJC Ingenierie - SOPRA - Team Artinuaire</a:t>
            </a:r>
            <a:endParaRPr lang="fr-FR" sz="1050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476508" y="2497576"/>
            <a:ext cx="938199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dirty="0" smtClean="0"/>
              <a:t>Diapo de base</a:t>
            </a:r>
            <a:endParaRPr lang="fr-FR" sz="115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6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ésultat de recherche d'images pour &quot;DEODI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6213734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-52984"/>
            <a:ext cx="749433" cy="7494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433887" y="6404662"/>
            <a:ext cx="3314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>
                <a:solidFill>
                  <a:schemeClr val="bg1"/>
                </a:solidFill>
              </a:rPr>
              <a:t>© 2019-2020 AJC Ingenierie - SOPRA - Team Artinuaire</a:t>
            </a:r>
            <a:endParaRPr lang="fr-FR" sz="1050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476508" y="2497576"/>
            <a:ext cx="938199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dirty="0" smtClean="0"/>
              <a:t>Diapo de base</a:t>
            </a:r>
            <a:endParaRPr lang="fr-FR" sz="115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ésultat de recherche d'images pour &quot;DEODI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6213734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-52984"/>
            <a:ext cx="749433" cy="7494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433887" y="6404662"/>
            <a:ext cx="3314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>
                <a:solidFill>
                  <a:schemeClr val="bg1"/>
                </a:solidFill>
              </a:rPr>
              <a:t>© 2019-2020 AJC Ingenierie - SOPRA - Team Artinuaire</a:t>
            </a:r>
            <a:endParaRPr lang="fr-FR" sz="1050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476508" y="2497576"/>
            <a:ext cx="938199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dirty="0" smtClean="0"/>
              <a:t>Diapo de base</a:t>
            </a:r>
            <a:endParaRPr lang="fr-FR" sz="115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9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ésultat de recherche d'images pour &quot;DEODI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6213734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-52984"/>
            <a:ext cx="749433" cy="7494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433887" y="6404662"/>
            <a:ext cx="3314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>
                <a:solidFill>
                  <a:schemeClr val="bg1"/>
                </a:solidFill>
              </a:rPr>
              <a:t>© 2019-2020 AJC Ingenierie - SOPRA - Team Artinuaire</a:t>
            </a:r>
            <a:endParaRPr lang="fr-FR" sz="1050" dirty="0">
              <a:solidFill>
                <a:schemeClr val="bg1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4500562" y="1685775"/>
            <a:ext cx="3181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Développement</a:t>
            </a:r>
            <a:endParaRPr lang="fr-FR" sz="3200" dirty="0"/>
          </a:p>
        </p:txBody>
      </p:sp>
      <p:grpSp>
        <p:nvGrpSpPr>
          <p:cNvPr id="25" name="Groupe 24"/>
          <p:cNvGrpSpPr/>
          <p:nvPr/>
        </p:nvGrpSpPr>
        <p:grpSpPr>
          <a:xfrm>
            <a:off x="422275" y="3058297"/>
            <a:ext cx="1450181" cy="1227228"/>
            <a:chOff x="1128712" y="3072561"/>
            <a:chExt cx="1450181" cy="1227228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708"/>
            <a:stretch/>
          </p:blipFill>
          <p:spPr>
            <a:xfrm>
              <a:off x="1600200" y="3237930"/>
              <a:ext cx="538162" cy="448245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1345406" y="3853534"/>
              <a:ext cx="1047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Équipe</a:t>
              </a:r>
              <a:endParaRPr lang="fr-FR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128712" y="3072561"/>
              <a:ext cx="1450181" cy="1227228"/>
            </a:xfrm>
            <a:prstGeom prst="rect">
              <a:avLst/>
            </a:prstGeom>
            <a:no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7" name="Groupe 26"/>
          <p:cNvGrpSpPr/>
          <p:nvPr/>
        </p:nvGrpSpPr>
        <p:grpSpPr>
          <a:xfrm>
            <a:off x="2417893" y="3058297"/>
            <a:ext cx="1450181" cy="1227228"/>
            <a:chOff x="2621756" y="3072561"/>
            <a:chExt cx="1450181" cy="1227228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28"/>
            <a:stretch/>
          </p:blipFill>
          <p:spPr>
            <a:xfrm>
              <a:off x="3100387" y="3247094"/>
              <a:ext cx="500063" cy="429915"/>
            </a:xfrm>
            <a:prstGeom prst="rect">
              <a:avLst/>
            </a:prstGeom>
          </p:spPr>
        </p:pic>
        <p:sp>
          <p:nvSpPr>
            <p:cNvPr id="16" name="ZoneTexte 15"/>
            <p:cNvSpPr txBox="1"/>
            <p:nvPr/>
          </p:nvSpPr>
          <p:spPr>
            <a:xfrm>
              <a:off x="2824162" y="3853534"/>
              <a:ext cx="1047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Contexte</a:t>
              </a:r>
              <a:endParaRPr lang="fr-FR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621756" y="3072561"/>
              <a:ext cx="1450181" cy="1227228"/>
            </a:xfrm>
            <a:prstGeom prst="rect">
              <a:avLst/>
            </a:prstGeom>
            <a:no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e 32"/>
          <p:cNvGrpSpPr/>
          <p:nvPr/>
        </p:nvGrpSpPr>
        <p:grpSpPr>
          <a:xfrm>
            <a:off x="6400573" y="3049131"/>
            <a:ext cx="1450181" cy="1227228"/>
            <a:chOff x="5703653" y="3072561"/>
            <a:chExt cx="1450181" cy="1227228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104"/>
            <a:stretch/>
          </p:blipFill>
          <p:spPr>
            <a:xfrm>
              <a:off x="6153150" y="3237930"/>
              <a:ext cx="580745" cy="504648"/>
            </a:xfrm>
            <a:prstGeom prst="rect">
              <a:avLst/>
            </a:prstGeom>
          </p:spPr>
        </p:pic>
        <p:sp>
          <p:nvSpPr>
            <p:cNvPr id="18" name="ZoneTexte 17"/>
            <p:cNvSpPr txBox="1"/>
            <p:nvPr/>
          </p:nvSpPr>
          <p:spPr>
            <a:xfrm>
              <a:off x="5762623" y="3853534"/>
              <a:ext cx="1361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Conception</a:t>
              </a:r>
              <a:endParaRPr lang="fr-FR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703653" y="3072561"/>
              <a:ext cx="1450181" cy="1227228"/>
            </a:xfrm>
            <a:prstGeom prst="rect">
              <a:avLst/>
            </a:prstGeom>
            <a:no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2" name="Groupe 31"/>
          <p:cNvGrpSpPr/>
          <p:nvPr/>
        </p:nvGrpSpPr>
        <p:grpSpPr>
          <a:xfrm>
            <a:off x="4409233" y="3065623"/>
            <a:ext cx="1450181" cy="1227228"/>
            <a:chOff x="4079081" y="3072561"/>
            <a:chExt cx="1450181" cy="1227228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760"/>
            <a:stretch/>
          </p:blipFill>
          <p:spPr>
            <a:xfrm>
              <a:off x="4505325" y="3237930"/>
              <a:ext cx="714375" cy="608934"/>
            </a:xfrm>
            <a:prstGeom prst="rect">
              <a:avLst/>
            </a:prstGeom>
          </p:spPr>
        </p:pic>
        <p:sp>
          <p:nvSpPr>
            <p:cNvPr id="17" name="ZoneTexte 16"/>
            <p:cNvSpPr txBox="1"/>
            <p:nvPr/>
          </p:nvSpPr>
          <p:spPr>
            <a:xfrm>
              <a:off x="4114800" y="3853534"/>
              <a:ext cx="1376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Organisation</a:t>
              </a:r>
              <a:endParaRPr lang="fr-FR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079081" y="3072561"/>
              <a:ext cx="1450181" cy="1227228"/>
            </a:xfrm>
            <a:prstGeom prst="rect">
              <a:avLst/>
            </a:prstGeom>
            <a:no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10376291" y="3049131"/>
            <a:ext cx="1450181" cy="1227228"/>
            <a:chOff x="8823721" y="2996531"/>
            <a:chExt cx="1450181" cy="1227228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623"/>
            <a:stretch/>
          </p:blipFill>
          <p:spPr>
            <a:xfrm>
              <a:off x="9229725" y="3197728"/>
              <a:ext cx="638174" cy="544850"/>
            </a:xfrm>
            <a:prstGeom prst="rect">
              <a:avLst/>
            </a:prstGeom>
          </p:spPr>
        </p:pic>
        <p:sp>
          <p:nvSpPr>
            <p:cNvPr id="22" name="ZoneTexte 21"/>
            <p:cNvSpPr txBox="1"/>
            <p:nvPr/>
          </p:nvSpPr>
          <p:spPr>
            <a:xfrm>
              <a:off x="9102254" y="3846864"/>
              <a:ext cx="893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Suivi</a:t>
              </a:r>
              <a:endParaRPr lang="fr-FR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823721" y="2996531"/>
              <a:ext cx="1450181" cy="1227228"/>
            </a:xfrm>
            <a:prstGeom prst="rect">
              <a:avLst/>
            </a:prstGeom>
            <a:no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4" name="Groupe 33"/>
          <p:cNvGrpSpPr/>
          <p:nvPr/>
        </p:nvGrpSpPr>
        <p:grpSpPr>
          <a:xfrm>
            <a:off x="8390515" y="3049131"/>
            <a:ext cx="1450181" cy="1227228"/>
            <a:chOff x="7124421" y="3063395"/>
            <a:chExt cx="1450181" cy="1227228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035"/>
            <a:stretch/>
          </p:blipFill>
          <p:spPr>
            <a:xfrm>
              <a:off x="7477125" y="3134524"/>
              <a:ext cx="770966" cy="655054"/>
            </a:xfrm>
            <a:prstGeom prst="rect">
              <a:avLst/>
            </a:prstGeom>
          </p:spPr>
        </p:pic>
        <p:sp>
          <p:nvSpPr>
            <p:cNvPr id="20" name="ZoneTexte 19"/>
            <p:cNvSpPr txBox="1"/>
            <p:nvPr/>
          </p:nvSpPr>
          <p:spPr>
            <a:xfrm>
              <a:off x="7353161" y="3853534"/>
              <a:ext cx="1018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Solution</a:t>
              </a:r>
              <a:endParaRPr lang="fr-FR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124421" y="3063395"/>
              <a:ext cx="1450181" cy="1227228"/>
            </a:xfrm>
            <a:prstGeom prst="rect">
              <a:avLst/>
            </a:prstGeom>
            <a:no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3079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631957"/>
            <a:ext cx="8596668" cy="3880773"/>
          </a:xfrm>
        </p:spPr>
        <p:txBody>
          <a:bodyPr>
            <a:normAutofit/>
          </a:bodyPr>
          <a:lstStyle/>
          <a:p>
            <a:r>
              <a:rPr lang="fr-FR" sz="3000" dirty="0">
                <a:latin typeface="Arial" panose="020B0604020202020204" pitchFamily="34" charset="0"/>
                <a:cs typeface="Arial" panose="020B0604020202020204" pitchFamily="34" charset="0"/>
              </a:rPr>
              <a:t>Présentation équipe</a:t>
            </a:r>
          </a:p>
          <a:p>
            <a:r>
              <a:rPr lang="fr-FR" sz="3000" dirty="0">
                <a:latin typeface="Arial" panose="020B0604020202020204" pitchFamily="34" charset="0"/>
                <a:cs typeface="Arial" panose="020B0604020202020204" pitchFamily="34" charset="0"/>
              </a:rPr>
              <a:t>Contexte Projet</a:t>
            </a:r>
          </a:p>
          <a:p>
            <a:r>
              <a:rPr lang="fr-FR" sz="3000" dirty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  <a:p>
            <a:r>
              <a:rPr lang="fr-FR" sz="3000" dirty="0">
                <a:latin typeface="Arial" panose="020B0604020202020204" pitchFamily="34" charset="0"/>
                <a:cs typeface="Arial" panose="020B0604020202020204" pitchFamily="34" charset="0"/>
              </a:rPr>
              <a:t>Conception</a:t>
            </a:r>
          </a:p>
          <a:p>
            <a:r>
              <a:rPr lang="fr-FR" sz="3000" dirty="0">
                <a:latin typeface="Arial" panose="020B0604020202020204" pitchFamily="34" charset="0"/>
                <a:cs typeface="Arial" panose="020B0604020202020204" pitchFamily="34" charset="0"/>
              </a:rPr>
              <a:t>Solution et implémentation</a:t>
            </a:r>
          </a:p>
          <a:p>
            <a:r>
              <a:rPr lang="fr-FR" sz="3000" dirty="0">
                <a:latin typeface="Arial" panose="020B0604020202020204" pitchFamily="34" charset="0"/>
                <a:cs typeface="Arial" panose="020B0604020202020204" pitchFamily="34" charset="0"/>
              </a:rPr>
              <a:t>Accompagnement </a:t>
            </a:r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54249" y="6333677"/>
            <a:ext cx="32532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Slogan</a:t>
            </a:r>
            <a:endParaRPr lang="fr-FR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23232" y="524386"/>
            <a:ext cx="15167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04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" t="17513" r="590" b="6749"/>
          <a:stretch/>
        </p:blipFill>
        <p:spPr>
          <a:xfrm>
            <a:off x="0" y="647701"/>
            <a:ext cx="12182475" cy="6219824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6" name="AutoShape 2" descr="Résultat de recherche d'images pour &quot;DEODI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Titre 3"/>
          <p:cNvSpPr txBox="1">
            <a:spLocks/>
          </p:cNvSpPr>
          <p:nvPr/>
        </p:nvSpPr>
        <p:spPr>
          <a:xfrm>
            <a:off x="2162175" y="2933701"/>
            <a:ext cx="8050356" cy="723900"/>
          </a:xfrm>
          <a:prstGeom prst="rect">
            <a:avLst/>
          </a:prstGeom>
          <a:solidFill>
            <a:schemeClr val="bg1">
              <a:alpha val="42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 b="1" dirty="0" smtClean="0">
                <a:solidFill>
                  <a:srgbClr val="41414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Merci de votre attention</a:t>
            </a:r>
            <a:endParaRPr lang="fr-FR" sz="4000" b="1" dirty="0">
              <a:solidFill>
                <a:srgbClr val="414141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213734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-52984"/>
            <a:ext cx="749433" cy="7494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433887" y="6404662"/>
            <a:ext cx="3314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>
                <a:solidFill>
                  <a:schemeClr val="bg1"/>
                </a:solidFill>
              </a:rPr>
              <a:t>© 2019-2020 AJC Ingenierie - SOPRA - Team Artinuaire</a:t>
            </a:r>
            <a:endParaRPr lang="fr-FR" sz="1050" dirty="0">
              <a:solidFill>
                <a:schemeClr val="bg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1201399" y="6404662"/>
            <a:ext cx="8905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smtClean="0">
                <a:solidFill>
                  <a:schemeClr val="bg1"/>
                </a:solidFill>
              </a:rPr>
              <a:t>21/02/2020</a:t>
            </a:r>
            <a:endParaRPr lang="fr-FR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29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ésultat de recherche d'images pour &quot;DEODI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6213734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-52984"/>
            <a:ext cx="749433" cy="7494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433887" y="6404662"/>
            <a:ext cx="3314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>
                <a:solidFill>
                  <a:schemeClr val="bg1"/>
                </a:solidFill>
              </a:rPr>
              <a:t>© 2019-2020 AJC Ingenierie - SOPRA - Team Artinuaire</a:t>
            </a:r>
            <a:endParaRPr lang="fr-FR" sz="1050" dirty="0">
              <a:solidFill>
                <a:schemeClr val="bg1"/>
              </a:solidFill>
            </a:endParaRPr>
          </a:p>
        </p:txBody>
      </p:sp>
      <p:grpSp>
        <p:nvGrpSpPr>
          <p:cNvPr id="24" name="Groupe 23"/>
          <p:cNvGrpSpPr/>
          <p:nvPr/>
        </p:nvGrpSpPr>
        <p:grpSpPr>
          <a:xfrm>
            <a:off x="5366146" y="897895"/>
            <a:ext cx="1450181" cy="1227228"/>
            <a:chOff x="1128712" y="3072561"/>
            <a:chExt cx="1450181" cy="1227228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708"/>
            <a:stretch/>
          </p:blipFill>
          <p:spPr>
            <a:xfrm>
              <a:off x="1600200" y="3237930"/>
              <a:ext cx="538162" cy="448245"/>
            </a:xfrm>
            <a:prstGeom prst="rect">
              <a:avLst/>
            </a:prstGeom>
          </p:spPr>
        </p:pic>
        <p:sp>
          <p:nvSpPr>
            <p:cNvPr id="26" name="ZoneTexte 25"/>
            <p:cNvSpPr txBox="1"/>
            <p:nvPr/>
          </p:nvSpPr>
          <p:spPr>
            <a:xfrm>
              <a:off x="1345406" y="3853534"/>
              <a:ext cx="1047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Équipe</a:t>
              </a:r>
              <a:endParaRPr lang="fr-FR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128712" y="3072561"/>
              <a:ext cx="1450181" cy="1227228"/>
            </a:xfrm>
            <a:prstGeom prst="rect">
              <a:avLst/>
            </a:prstGeom>
            <a:no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ectangle 9"/>
          <p:cNvSpPr/>
          <p:nvPr/>
        </p:nvSpPr>
        <p:spPr>
          <a:xfrm>
            <a:off x="3244453" y="3742673"/>
            <a:ext cx="1140220" cy="642656"/>
          </a:xfrm>
          <a:prstGeom prst="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414141"/>
                </a:solidFill>
              </a:rPr>
              <a:t>Hubert</a:t>
            </a:r>
            <a:endParaRPr lang="fr-FR" dirty="0">
              <a:solidFill>
                <a:srgbClr val="41414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831953" y="3742673"/>
            <a:ext cx="1140220" cy="642656"/>
          </a:xfrm>
          <a:prstGeom prst="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414141"/>
                </a:solidFill>
              </a:rPr>
              <a:t>Charley</a:t>
            </a:r>
            <a:endParaRPr lang="fr-FR" dirty="0">
              <a:solidFill>
                <a:srgbClr val="41414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30750" y="3741496"/>
            <a:ext cx="1140220" cy="642656"/>
          </a:xfrm>
          <a:prstGeom prst="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414141"/>
                </a:solidFill>
              </a:rPr>
              <a:t>Nicolas</a:t>
            </a:r>
            <a:endParaRPr lang="fr-FR" dirty="0">
              <a:solidFill>
                <a:srgbClr val="41414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748587" y="3741496"/>
            <a:ext cx="1140220" cy="642656"/>
          </a:xfrm>
          <a:prstGeom prst="rect">
            <a:avLst/>
          </a:prstGeom>
          <a:solidFill>
            <a:schemeClr val="bg1"/>
          </a:solidFill>
          <a:ln>
            <a:solidFill>
              <a:srgbClr val="41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414141"/>
                </a:solidFill>
              </a:rPr>
              <a:t>Alban</a:t>
            </a:r>
            <a:endParaRPr lang="fr-FR" dirty="0">
              <a:solidFill>
                <a:srgbClr val="41414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50"/>
          <a:stretch/>
        </p:blipFill>
        <p:spPr>
          <a:xfrm>
            <a:off x="7939036" y="3036492"/>
            <a:ext cx="759321" cy="64655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75"/>
          <a:stretch/>
        </p:blipFill>
        <p:spPr>
          <a:xfrm>
            <a:off x="5022402" y="3048546"/>
            <a:ext cx="759321" cy="580309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63"/>
          <a:stretch/>
        </p:blipFill>
        <p:spPr>
          <a:xfrm>
            <a:off x="3435194" y="3048546"/>
            <a:ext cx="758738" cy="622446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65"/>
          <a:stretch/>
        </p:blipFill>
        <p:spPr>
          <a:xfrm>
            <a:off x="6515312" y="3048546"/>
            <a:ext cx="771096" cy="66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9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ésultat de recherche d'images pour &quot;DEODI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6213734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-52984"/>
            <a:ext cx="749433" cy="7494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433887" y="6404662"/>
            <a:ext cx="3314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>
                <a:solidFill>
                  <a:schemeClr val="bg1"/>
                </a:solidFill>
              </a:rPr>
              <a:t>© 2019-2020 AJC Ingenierie - SOPRA - Team Artinuaire</a:t>
            </a:r>
            <a:endParaRPr lang="fr-FR" sz="1050" dirty="0">
              <a:solidFill>
                <a:schemeClr val="bg1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5366146" y="906107"/>
            <a:ext cx="1450181" cy="1227228"/>
            <a:chOff x="2621756" y="3072561"/>
            <a:chExt cx="1450181" cy="1227228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28"/>
            <a:stretch/>
          </p:blipFill>
          <p:spPr>
            <a:xfrm>
              <a:off x="3100387" y="3247094"/>
              <a:ext cx="500063" cy="429915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2824162" y="3853534"/>
              <a:ext cx="1047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Contexte</a:t>
              </a:r>
              <a:endParaRPr lang="fr-FR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21756" y="3072561"/>
              <a:ext cx="1450181" cy="1227228"/>
            </a:xfrm>
            <a:prstGeom prst="rect">
              <a:avLst/>
            </a:prstGeom>
            <a:no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1436334" y="3217910"/>
            <a:ext cx="142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</a:t>
            </a:r>
            <a:r>
              <a:rPr lang="fr-FR" dirty="0" smtClean="0"/>
              <a:t>nnovation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436333" y="3683819"/>
            <a:ext cx="142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B</a:t>
            </a:r>
            <a:r>
              <a:rPr lang="fr-FR" dirty="0" smtClean="0"/>
              <a:t>esoin 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468086" y="3919349"/>
            <a:ext cx="176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Product </a:t>
            </a:r>
            <a:r>
              <a:rPr lang="fr-FR" dirty="0" err="1" smtClean="0"/>
              <a:t>Backlog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959171" y="3314487"/>
            <a:ext cx="142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Technologie</a:t>
            </a:r>
            <a:endParaRPr lang="fr-FR" dirty="0"/>
          </a:p>
        </p:txBody>
      </p:sp>
      <p:pic>
        <p:nvPicPr>
          <p:cNvPr id="1026" name="Picture 2" descr="Résultat de recherche d'images pour &quot;logo javascript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535" y="3882203"/>
            <a:ext cx="397272" cy="39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logo angular 4&quot;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6" t="14007" r="24306" b="14007"/>
          <a:stretch/>
        </p:blipFill>
        <p:spPr bwMode="auto">
          <a:xfrm>
            <a:off x="9224678" y="3828800"/>
            <a:ext cx="604234" cy="49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ésultat de recherche d'images pour &quot;logo spring boot&quot;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8" t="14864" r="30868" b="14864"/>
          <a:stretch/>
        </p:blipFill>
        <p:spPr bwMode="auto">
          <a:xfrm flipV="1">
            <a:off x="9796290" y="3777544"/>
            <a:ext cx="537514" cy="51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e 17"/>
          <p:cNvGrpSpPr/>
          <p:nvPr/>
        </p:nvGrpSpPr>
        <p:grpSpPr>
          <a:xfrm>
            <a:off x="4077454" y="3120293"/>
            <a:ext cx="1333372" cy="1159182"/>
            <a:chOff x="3495675" y="3648973"/>
            <a:chExt cx="1333372" cy="1159182"/>
          </a:xfrm>
        </p:grpSpPr>
        <p:pic>
          <p:nvPicPr>
            <p:cNvPr id="16" name="Imag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38"/>
            <a:stretch/>
          </p:blipFill>
          <p:spPr>
            <a:xfrm>
              <a:off x="3715302" y="3648973"/>
              <a:ext cx="894119" cy="771282"/>
            </a:xfrm>
            <a:prstGeom prst="rect">
              <a:avLst/>
            </a:prstGeom>
          </p:spPr>
        </p:pic>
        <p:sp>
          <p:nvSpPr>
            <p:cNvPr id="20" name="ZoneTexte 19"/>
            <p:cNvSpPr txBox="1"/>
            <p:nvPr/>
          </p:nvSpPr>
          <p:spPr>
            <a:xfrm>
              <a:off x="3495675" y="4438823"/>
              <a:ext cx="1333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Spécificités</a:t>
              </a:r>
              <a:endParaRPr lang="fr-FR" dirty="0"/>
            </a:p>
          </p:txBody>
        </p:sp>
      </p:grpSp>
      <p:pic>
        <p:nvPicPr>
          <p:cNvPr id="1034" name="Picture 10" descr="Résultat de recherche d'images pour &quot;logo pg admin&quot;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145" y="3832196"/>
            <a:ext cx="433550" cy="44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89"/>
          <a:stretch/>
        </p:blipFill>
        <p:spPr>
          <a:xfrm>
            <a:off x="6994120" y="3314487"/>
            <a:ext cx="715802" cy="61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8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ésultat de recherche d'images pour &quot;DEODI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6213734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-52984"/>
            <a:ext cx="749433" cy="7494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433887" y="6404662"/>
            <a:ext cx="3314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>
                <a:solidFill>
                  <a:schemeClr val="bg1"/>
                </a:solidFill>
              </a:rPr>
              <a:t>© 2019-2020 AJC Ingenierie - SOPRA - Team Artinuaire</a:t>
            </a:r>
            <a:endParaRPr lang="fr-FR" sz="1050" dirty="0">
              <a:solidFill>
                <a:schemeClr val="bg1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5366146" y="906623"/>
            <a:ext cx="1450181" cy="1227228"/>
            <a:chOff x="4079081" y="3072561"/>
            <a:chExt cx="1450181" cy="1227228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760"/>
            <a:stretch/>
          </p:blipFill>
          <p:spPr>
            <a:xfrm>
              <a:off x="4505325" y="3237930"/>
              <a:ext cx="714375" cy="608934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4114800" y="3853534"/>
              <a:ext cx="1376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Organisation</a:t>
              </a:r>
              <a:endParaRPr lang="fr-FR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79081" y="3072561"/>
              <a:ext cx="1450181" cy="1227228"/>
            </a:xfrm>
            <a:prstGeom prst="rect">
              <a:avLst/>
            </a:prstGeom>
            <a:no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8466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ésultat de recherche d'images pour &quot;DEODI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6213734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-52984"/>
            <a:ext cx="749433" cy="7494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433887" y="6404662"/>
            <a:ext cx="3314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>
                <a:solidFill>
                  <a:schemeClr val="bg1"/>
                </a:solidFill>
              </a:rPr>
              <a:t>© 2019-2020 AJC Ingenierie - SOPRA - Team Artinuaire</a:t>
            </a:r>
            <a:endParaRPr lang="fr-FR" sz="1050" dirty="0">
              <a:solidFill>
                <a:schemeClr val="bg1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5366146" y="906107"/>
            <a:ext cx="1450181" cy="1227228"/>
            <a:chOff x="5703653" y="3072561"/>
            <a:chExt cx="1450181" cy="1227228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104"/>
            <a:stretch/>
          </p:blipFill>
          <p:spPr>
            <a:xfrm>
              <a:off x="6153150" y="3237930"/>
              <a:ext cx="580745" cy="504648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5762623" y="3853534"/>
              <a:ext cx="13617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Conception</a:t>
              </a:r>
              <a:endParaRPr lang="fr-FR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703653" y="3072561"/>
              <a:ext cx="1450181" cy="1227228"/>
            </a:xfrm>
            <a:prstGeom prst="rect">
              <a:avLst/>
            </a:prstGeom>
            <a:no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65649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ésultat de recherche d'images pour &quot;DEODI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6213734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-52984"/>
            <a:ext cx="749433" cy="7494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433887" y="6404662"/>
            <a:ext cx="3314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>
                <a:solidFill>
                  <a:schemeClr val="bg1"/>
                </a:solidFill>
              </a:rPr>
              <a:t>© 2019-2020 AJC Ingenierie - SOPRA - Team Artinuaire</a:t>
            </a:r>
            <a:endParaRPr lang="fr-FR" sz="1050" dirty="0">
              <a:solidFill>
                <a:schemeClr val="bg1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5366146" y="906107"/>
            <a:ext cx="1450181" cy="1227228"/>
            <a:chOff x="7124421" y="3063395"/>
            <a:chExt cx="1450181" cy="1227228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035"/>
            <a:stretch/>
          </p:blipFill>
          <p:spPr>
            <a:xfrm>
              <a:off x="7477125" y="3134524"/>
              <a:ext cx="770966" cy="655054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7353161" y="3853534"/>
              <a:ext cx="1018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Solution</a:t>
              </a:r>
              <a:endParaRPr lang="fr-FR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124421" y="3063395"/>
              <a:ext cx="1450181" cy="1227228"/>
            </a:xfrm>
            <a:prstGeom prst="rect">
              <a:avLst/>
            </a:prstGeom>
            <a:no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2" name="Image 11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17604" t="7592" r="11771" b="3889"/>
          <a:stretch/>
        </p:blipFill>
        <p:spPr>
          <a:xfrm>
            <a:off x="3933669" y="2651989"/>
            <a:ext cx="4341328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7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ésultat de recherche d'images pour &quot;DEODI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6213734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-52984"/>
            <a:ext cx="749433" cy="7494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433887" y="6404662"/>
            <a:ext cx="3314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>
                <a:solidFill>
                  <a:schemeClr val="bg1"/>
                </a:solidFill>
              </a:rPr>
              <a:t>© 2019-2020 AJC Ingenierie - SOPRA - Team Artinuaire</a:t>
            </a:r>
            <a:endParaRPr lang="fr-FR" sz="1050" dirty="0">
              <a:solidFill>
                <a:schemeClr val="bg1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5366146" y="906107"/>
            <a:ext cx="1450181" cy="1227228"/>
            <a:chOff x="8823721" y="2996531"/>
            <a:chExt cx="1450181" cy="1227228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623"/>
            <a:stretch/>
          </p:blipFill>
          <p:spPr>
            <a:xfrm>
              <a:off x="9229725" y="3197728"/>
              <a:ext cx="638174" cy="544850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9102254" y="3846864"/>
              <a:ext cx="893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Suivi</a:t>
              </a:r>
              <a:endParaRPr lang="fr-FR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823721" y="2996531"/>
              <a:ext cx="1450181" cy="1227228"/>
            </a:xfrm>
            <a:prstGeom prst="rect">
              <a:avLst/>
            </a:prstGeom>
            <a:noFill/>
            <a:ln>
              <a:solidFill>
                <a:srgbClr val="4141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5996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ésultat de recherche d'images pour &quot;DEODI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6213734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43467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-52984"/>
            <a:ext cx="749433" cy="74943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433887" y="6404662"/>
            <a:ext cx="3314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>
                <a:solidFill>
                  <a:schemeClr val="bg1"/>
                </a:solidFill>
              </a:rPr>
              <a:t>© 2019-2020 AJC Ingenierie - SOPRA - Team Artinuaire</a:t>
            </a:r>
            <a:endParaRPr lang="fr-FR" sz="1050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071296" y="834395"/>
            <a:ext cx="40398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 smtClean="0"/>
              <a:t>Perspectives</a:t>
            </a:r>
            <a:endParaRPr lang="fr-FR" sz="4400" dirty="0"/>
          </a:p>
        </p:txBody>
      </p:sp>
      <p:sp>
        <p:nvSpPr>
          <p:cNvPr id="8" name="ZoneTexte 7"/>
          <p:cNvSpPr txBox="1"/>
          <p:nvPr/>
        </p:nvSpPr>
        <p:spPr>
          <a:xfrm>
            <a:off x="1057408" y="2043238"/>
            <a:ext cx="70537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200" dirty="0" err="1" smtClean="0"/>
              <a:t>Gélocalisation</a:t>
            </a:r>
            <a:endParaRPr lang="fr-FR" sz="32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200" dirty="0" smtClean="0"/>
              <a:t>Plateforme de paiement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200" dirty="0" smtClean="0"/>
              <a:t>…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69288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291</Words>
  <Application>Microsoft Office PowerPoint</Application>
  <PresentationFormat>Grand écran</PresentationFormat>
  <Paragraphs>73</Paragraphs>
  <Slides>21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Verdana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SAMIR</dc:creator>
  <cp:lastModifiedBy>utilisateur</cp:lastModifiedBy>
  <cp:revision>23</cp:revision>
  <dcterms:created xsi:type="dcterms:W3CDTF">2020-02-14T08:25:47Z</dcterms:created>
  <dcterms:modified xsi:type="dcterms:W3CDTF">2020-02-21T00:00:31Z</dcterms:modified>
</cp:coreProperties>
</file>